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830" r:id="rId1"/>
  </p:sldMasterIdLst>
  <p:notesMasterIdLst>
    <p:notesMasterId r:id="rId3"/>
  </p:notesMasterIdLst>
  <p:sldIdLst>
    <p:sldId id="256" r:id="rId2"/>
  </p:sldIdLst>
  <p:sldSz cx="43891200" cy="32918400"/>
  <p:notesSz cx="37441188" cy="501491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6FF"/>
    <a:srgbClr val="4455F2"/>
    <a:srgbClr val="5BFFFF"/>
    <a:srgbClr val="007FAC"/>
    <a:srgbClr val="EAEAEA"/>
    <a:srgbClr val="B2B2B2"/>
    <a:srgbClr val="FF3300"/>
    <a:srgbClr val="87C5CB"/>
    <a:srgbClr val="CCFF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592" autoAdjust="0"/>
    <p:restoredTop sz="99587" autoAdjust="0"/>
  </p:normalViewPr>
  <p:slideViewPr>
    <p:cSldViewPr snapToGrid="0">
      <p:cViewPr varScale="1">
        <p:scale>
          <a:sx n="13" d="100"/>
          <a:sy n="13" d="100"/>
        </p:scale>
        <p:origin x="1980" y="138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22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6224250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t" anchorCtr="0" compatLnSpc="1">
            <a:prstTxWarp prst="textNoShape">
              <a:avLst/>
            </a:prstTxWarp>
          </a:bodyPr>
          <a:lstStyle>
            <a:lvl1pPr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21207413" y="0"/>
            <a:ext cx="16225837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t" anchorCtr="0" compatLnSpc="1">
            <a:prstTxWarp prst="textNoShape">
              <a:avLst/>
            </a:prstTxWarp>
          </a:bodyPr>
          <a:lstStyle>
            <a:lvl1pPr algn="r"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183313" y="3760788"/>
            <a:ext cx="25076150" cy="188071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44913" y="23820438"/>
            <a:ext cx="29952950" cy="2256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7632938"/>
            <a:ext cx="16224250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b" anchorCtr="0" compatLnSpc="1">
            <a:prstTxWarp prst="textNoShape">
              <a:avLst/>
            </a:prstTxWarp>
          </a:bodyPr>
          <a:lstStyle>
            <a:lvl1pPr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1207413" y="47632938"/>
            <a:ext cx="16225837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b" anchorCtr="0" compatLnSpc="1">
            <a:prstTxWarp prst="textNoShape">
              <a:avLst/>
            </a:prstTxWarp>
          </a:bodyPr>
          <a:lstStyle>
            <a:lvl1pPr algn="r"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fld id="{9ECBD72C-0344-4BB7-A38A-42397F12DAE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896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7C85209-AAE6-46CD-88AC-ABF992CDF749}" type="slidenum">
              <a:rPr lang="en-US" sz="6600" smtClean="0"/>
              <a:pPr eaLnBrk="1" hangingPunct="1"/>
              <a:t>1</a:t>
            </a:fld>
            <a:endParaRPr lang="en-US" sz="66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3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7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1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5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69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3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7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0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2742909" y="6324600"/>
            <a:ext cx="47404018" cy="134820662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530847" y="6324600"/>
            <a:ext cx="141480542" cy="134820662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338" y="1316038"/>
            <a:ext cx="39506525" cy="548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192338" y="7683500"/>
            <a:ext cx="19677062" cy="21721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22021800" y="7683500"/>
            <a:ext cx="19677063" cy="217217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D394C-5454-421C-ADF9-D1FE527D1B7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5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67102" y="13952229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859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771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1578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5432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928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314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700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086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3859" indent="0">
              <a:buNone/>
              <a:defRPr sz="9600" b="1"/>
            </a:lvl2pPr>
            <a:lvl3pPr marL="4387718" indent="0">
              <a:buNone/>
              <a:defRPr sz="8600" b="1"/>
            </a:lvl3pPr>
            <a:lvl4pPr marL="6581578" indent="0">
              <a:buNone/>
              <a:defRPr sz="7700" b="1"/>
            </a:lvl4pPr>
            <a:lvl5pPr marL="8775432" indent="0">
              <a:buNone/>
              <a:defRPr sz="7700" b="1"/>
            </a:lvl5pPr>
            <a:lvl6pPr marL="10969286" indent="0">
              <a:buNone/>
              <a:defRPr sz="7700" b="1"/>
            </a:lvl6pPr>
            <a:lvl7pPr marL="13163146" indent="0">
              <a:buNone/>
              <a:defRPr sz="7700" b="1"/>
            </a:lvl7pPr>
            <a:lvl8pPr marL="15357005" indent="0">
              <a:buNone/>
              <a:defRPr sz="7700" b="1"/>
            </a:lvl8pPr>
            <a:lvl9pPr marL="17550864" indent="0">
              <a:buNone/>
              <a:defRPr sz="77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3859" indent="0">
              <a:buNone/>
              <a:defRPr sz="9600" b="1"/>
            </a:lvl2pPr>
            <a:lvl3pPr marL="4387718" indent="0">
              <a:buNone/>
              <a:defRPr sz="8600" b="1"/>
            </a:lvl3pPr>
            <a:lvl4pPr marL="6581578" indent="0">
              <a:buNone/>
              <a:defRPr sz="7700" b="1"/>
            </a:lvl4pPr>
            <a:lvl5pPr marL="8775432" indent="0">
              <a:buNone/>
              <a:defRPr sz="7700" b="1"/>
            </a:lvl5pPr>
            <a:lvl6pPr marL="10969286" indent="0">
              <a:buNone/>
              <a:defRPr sz="7700" b="1"/>
            </a:lvl6pPr>
            <a:lvl7pPr marL="13163146" indent="0">
              <a:buNone/>
              <a:defRPr sz="7700" b="1"/>
            </a:lvl7pPr>
            <a:lvl8pPr marL="15357005" indent="0">
              <a:buNone/>
              <a:defRPr sz="7700" b="1"/>
            </a:lvl8pPr>
            <a:lvl9pPr marL="17550864" indent="0">
              <a:buNone/>
              <a:defRPr sz="77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160240" y="1310647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94567" y="6888487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3859" indent="0">
              <a:buNone/>
              <a:defRPr sz="5800"/>
            </a:lvl2pPr>
            <a:lvl3pPr marL="4387718" indent="0">
              <a:buNone/>
              <a:defRPr sz="4800"/>
            </a:lvl3pPr>
            <a:lvl4pPr marL="6581578" indent="0">
              <a:buNone/>
              <a:defRPr sz="4300"/>
            </a:lvl4pPr>
            <a:lvl5pPr marL="8775432" indent="0">
              <a:buNone/>
              <a:defRPr sz="4300"/>
            </a:lvl5pPr>
            <a:lvl6pPr marL="10969286" indent="0">
              <a:buNone/>
              <a:defRPr sz="4300"/>
            </a:lvl6pPr>
            <a:lvl7pPr marL="13163146" indent="0">
              <a:buNone/>
              <a:defRPr sz="4300"/>
            </a:lvl7pPr>
            <a:lvl8pPr marL="15357005" indent="0">
              <a:buNone/>
              <a:defRPr sz="4300"/>
            </a:lvl8pPr>
            <a:lvl9pPr marL="17550864" indent="0">
              <a:buNone/>
              <a:defRPr sz="43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3859" indent="0">
              <a:buNone/>
              <a:defRPr sz="13400"/>
            </a:lvl2pPr>
            <a:lvl3pPr marL="4387718" indent="0">
              <a:buNone/>
              <a:defRPr sz="11500"/>
            </a:lvl3pPr>
            <a:lvl4pPr marL="6581578" indent="0">
              <a:buNone/>
              <a:defRPr sz="9600"/>
            </a:lvl4pPr>
            <a:lvl5pPr marL="8775432" indent="0">
              <a:buNone/>
              <a:defRPr sz="9600"/>
            </a:lvl5pPr>
            <a:lvl6pPr marL="10969286" indent="0">
              <a:buNone/>
              <a:defRPr sz="9600"/>
            </a:lvl6pPr>
            <a:lvl7pPr marL="13163146" indent="0">
              <a:buNone/>
              <a:defRPr sz="9600"/>
            </a:lvl7pPr>
            <a:lvl8pPr marL="15357005" indent="0">
              <a:buNone/>
              <a:defRPr sz="9600"/>
            </a:lvl8pPr>
            <a:lvl9pPr marL="17550864" indent="0">
              <a:buNone/>
              <a:defRPr sz="9600"/>
            </a:lvl9pPr>
          </a:lstStyle>
          <a:p>
            <a:endParaRPr lang="pt-P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3859" indent="0">
              <a:buNone/>
              <a:defRPr sz="5800"/>
            </a:lvl2pPr>
            <a:lvl3pPr marL="4387718" indent="0">
              <a:buNone/>
              <a:defRPr sz="4800"/>
            </a:lvl3pPr>
            <a:lvl4pPr marL="6581578" indent="0">
              <a:buNone/>
              <a:defRPr sz="4300"/>
            </a:lvl4pPr>
            <a:lvl5pPr marL="8775432" indent="0">
              <a:buNone/>
              <a:defRPr sz="4300"/>
            </a:lvl5pPr>
            <a:lvl6pPr marL="10969286" indent="0">
              <a:buNone/>
              <a:defRPr sz="4300"/>
            </a:lvl6pPr>
            <a:lvl7pPr marL="13163146" indent="0">
              <a:buNone/>
              <a:defRPr sz="4300"/>
            </a:lvl7pPr>
            <a:lvl8pPr marL="15357005" indent="0">
              <a:buNone/>
              <a:defRPr sz="4300"/>
            </a:lvl8pPr>
            <a:lvl9pPr marL="17550864" indent="0">
              <a:buNone/>
              <a:defRPr sz="43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768" tIns="219389" rIns="438768" bIns="219389" rtlCol="0" anchor="ctr">
            <a:normAutofit/>
          </a:bodyPr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94560" y="7680967"/>
            <a:ext cx="39502080" cy="21724622"/>
          </a:xfrm>
          <a:prstGeom prst="rect">
            <a:avLst/>
          </a:prstGeom>
        </p:spPr>
        <p:txBody>
          <a:bodyPr vert="horz" lIns="438768" tIns="219389" rIns="438768" bIns="219389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ctr" defTabSz="4387718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392" indent="-1645392" algn="l" defTabSz="4387718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018" indent="-1371158" algn="l" defTabSz="4387718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4643" indent="-1096925" algn="l" defTabSz="4387718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8502" indent="-1096925" algn="l" defTabSz="4387718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2362" indent="-1096925" algn="l" defTabSz="4387718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6221" indent="-1096925" algn="l" defTabSz="438771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080" indent="-1096925" algn="l" defTabSz="438771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3930" indent="-1096925" algn="l" defTabSz="438771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7789" indent="-1096925" algn="l" defTabSz="438771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859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7718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1578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5432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9286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3146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7005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0864" algn="l" defTabSz="438771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26" Type="http://schemas.openxmlformats.org/officeDocument/2006/relationships/image" Target="../media/image24.jpeg"/><Relationship Id="rId39" Type="http://schemas.openxmlformats.org/officeDocument/2006/relationships/image" Target="../media/image37.jpeg"/><Relationship Id="rId3" Type="http://schemas.openxmlformats.org/officeDocument/2006/relationships/image" Target="../media/image1.jpeg"/><Relationship Id="rId21" Type="http://schemas.openxmlformats.org/officeDocument/2006/relationships/image" Target="../media/image19.jpeg"/><Relationship Id="rId34" Type="http://schemas.openxmlformats.org/officeDocument/2006/relationships/image" Target="../media/image32.jpeg"/><Relationship Id="rId42" Type="http://schemas.openxmlformats.org/officeDocument/2006/relationships/image" Target="../media/image40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5" Type="http://schemas.openxmlformats.org/officeDocument/2006/relationships/image" Target="../media/image23.jpeg"/><Relationship Id="rId33" Type="http://schemas.openxmlformats.org/officeDocument/2006/relationships/image" Target="../media/image31.jpeg"/><Relationship Id="rId38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jpeg"/><Relationship Id="rId29" Type="http://schemas.openxmlformats.org/officeDocument/2006/relationships/image" Target="../media/image27.jpeg"/><Relationship Id="rId41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24" Type="http://schemas.openxmlformats.org/officeDocument/2006/relationships/image" Target="../media/image22.jpeg"/><Relationship Id="rId32" Type="http://schemas.openxmlformats.org/officeDocument/2006/relationships/image" Target="../media/image30.jpeg"/><Relationship Id="rId37" Type="http://schemas.openxmlformats.org/officeDocument/2006/relationships/image" Target="../media/image35.jpeg"/><Relationship Id="rId40" Type="http://schemas.openxmlformats.org/officeDocument/2006/relationships/image" Target="../media/image38.jpeg"/><Relationship Id="rId45" Type="http://schemas.openxmlformats.org/officeDocument/2006/relationships/image" Target="../media/image43.jpe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23" Type="http://schemas.openxmlformats.org/officeDocument/2006/relationships/image" Target="../media/image21.jpeg"/><Relationship Id="rId28" Type="http://schemas.openxmlformats.org/officeDocument/2006/relationships/image" Target="../media/image26.jpeg"/><Relationship Id="rId36" Type="http://schemas.openxmlformats.org/officeDocument/2006/relationships/image" Target="../media/image34.jpeg"/><Relationship Id="rId10" Type="http://schemas.openxmlformats.org/officeDocument/2006/relationships/image" Target="../media/image8.jpeg"/><Relationship Id="rId19" Type="http://schemas.openxmlformats.org/officeDocument/2006/relationships/image" Target="../media/image17.jpeg"/><Relationship Id="rId31" Type="http://schemas.openxmlformats.org/officeDocument/2006/relationships/image" Target="../media/image29.jpeg"/><Relationship Id="rId44" Type="http://schemas.openxmlformats.org/officeDocument/2006/relationships/image" Target="../media/image42.jpeg"/><Relationship Id="rId4" Type="http://schemas.openxmlformats.org/officeDocument/2006/relationships/image" Target="../media/image2.jpeg"/><Relationship Id="rId9" Type="http://schemas.openxmlformats.org/officeDocument/2006/relationships/image" Target="../media/image7.jpg"/><Relationship Id="rId14" Type="http://schemas.openxmlformats.org/officeDocument/2006/relationships/image" Target="../media/image12.jpeg"/><Relationship Id="rId22" Type="http://schemas.openxmlformats.org/officeDocument/2006/relationships/image" Target="../media/image20.jpeg"/><Relationship Id="rId27" Type="http://schemas.openxmlformats.org/officeDocument/2006/relationships/image" Target="../media/image25.jpeg"/><Relationship Id="rId30" Type="http://schemas.openxmlformats.org/officeDocument/2006/relationships/image" Target="../media/image28.jpeg"/><Relationship Id="rId35" Type="http://schemas.openxmlformats.org/officeDocument/2006/relationships/image" Target="../media/image33.jpeg"/><Relationship Id="rId43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accent4"/>
            </a:gs>
            <a:gs pos="100000">
              <a:schemeClr val="bg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20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03" y="23440623"/>
            <a:ext cx="6231103" cy="4088057"/>
          </a:xfrm>
          <a:prstGeom prst="rect">
            <a:avLst/>
          </a:prstGeom>
        </p:spPr>
      </p:pic>
      <p:pic>
        <p:nvPicPr>
          <p:cNvPr id="2067" name="Imagem 20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271513" y="14986766"/>
            <a:ext cx="9086108" cy="5337306"/>
          </a:xfrm>
          <a:prstGeom prst="rect">
            <a:avLst/>
          </a:prstGeom>
        </p:spPr>
      </p:pic>
      <p:sp>
        <p:nvSpPr>
          <p:cNvPr id="27" name="Retângulo 26"/>
          <p:cNvSpPr/>
          <p:nvPr/>
        </p:nvSpPr>
        <p:spPr>
          <a:xfrm>
            <a:off x="6324563" y="166750"/>
            <a:ext cx="31564118" cy="5715000"/>
          </a:xfrm>
          <a:prstGeom prst="rect">
            <a:avLst/>
          </a:prstGeom>
          <a:solidFill>
            <a:srgbClr val="619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PT" sz="8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4" name="Rectangle 20"/>
          <p:cNvSpPr>
            <a:spLocks noChangeArrowheads="1"/>
          </p:cNvSpPr>
          <p:nvPr/>
        </p:nvSpPr>
        <p:spPr bwMode="auto">
          <a:xfrm>
            <a:off x="18021300" y="6048622"/>
            <a:ext cx="6737433" cy="2603500"/>
          </a:xfrm>
          <a:prstGeom prst="rect">
            <a:avLst/>
          </a:prstGeom>
          <a:solidFill>
            <a:srgbClr val="6196FF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3600" b="1" dirty="0" err="1">
                <a:solidFill>
                  <a:schemeClr val="bg1"/>
                </a:solidFill>
              </a:rPr>
              <a:t>Decana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</a:p>
          <a:p>
            <a:pPr algn="ctr" defTabSz="4703763"/>
            <a:r>
              <a:rPr lang="en-US" sz="3600" b="1" dirty="0" err="1">
                <a:solidFill>
                  <a:schemeClr val="bg1"/>
                </a:solidFill>
              </a:rPr>
              <a:t>Faculdade</a:t>
            </a:r>
            <a:r>
              <a:rPr lang="en-US" sz="3600" b="1" dirty="0">
                <a:solidFill>
                  <a:schemeClr val="bg1"/>
                </a:solidFill>
              </a:rPr>
              <a:t> de </a:t>
            </a:r>
            <a:r>
              <a:rPr lang="en-US" sz="3600" b="1" dirty="0" err="1">
                <a:solidFill>
                  <a:schemeClr val="bg1"/>
                </a:solidFill>
              </a:rPr>
              <a:t>ciências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 defTabSz="4703763"/>
            <a:r>
              <a:rPr lang="en-US" sz="2400" b="1" dirty="0" err="1">
                <a:solidFill>
                  <a:schemeClr val="bg1"/>
                </a:solidFill>
              </a:rPr>
              <a:t>Ph.d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Suzanete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Nunes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da</a:t>
            </a:r>
            <a:r>
              <a:rPr lang="en-US" sz="2400" b="1" dirty="0">
                <a:solidFill>
                  <a:schemeClr val="bg1"/>
                </a:solidFill>
              </a:rPr>
              <a:t> Costa</a:t>
            </a:r>
          </a:p>
        </p:txBody>
      </p:sp>
      <p:sp>
        <p:nvSpPr>
          <p:cNvPr id="2064" name="Text Box 3503"/>
          <p:cNvSpPr txBox="1">
            <a:spLocks noChangeArrowheads="1"/>
          </p:cNvSpPr>
          <p:nvPr/>
        </p:nvSpPr>
        <p:spPr bwMode="auto">
          <a:xfrm>
            <a:off x="529431" y="6061067"/>
            <a:ext cx="17376327" cy="701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defTabSz="4703763" eaLnBrk="0" hangingPunct="0"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703763" eaLnBrk="0" hangingPunct="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703763" eaLnBrk="0" hangingPunct="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703763" eaLnBrk="0" hangingPunct="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703763" eaLnBrk="0" hangingPunct="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pt-PT" sz="5000" dirty="0">
                <a:solidFill>
                  <a:schemeClr val="accent6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 Faculdade de Ciências da Universidade Agostinho Neto (UAN), realizou no dia 16 de Agosto de 2016, Terça-Feira cerimónia de Outorga de Diplomas de licenciados  formados no ano 2015. </a:t>
            </a:r>
          </a:p>
          <a:p>
            <a:pPr algn="just"/>
            <a:r>
              <a:rPr lang="pt-PT" sz="5000" dirty="0">
                <a:solidFill>
                  <a:schemeClr val="accent6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O acto solene teve lugar no Campus Universitário, em camama, município de Belas e foi presidido pela Exma Decana da faculdade de ciências, Professora Doutora Suzanete Nunes da Costa, </a:t>
            </a:r>
            <a:r>
              <a:rPr lang="pt-PT" sz="5000" b="1" dirty="0">
                <a:solidFill>
                  <a:schemeClr val="accent6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foram outorgados diplomas a 268 licenciados em: Biologia; Ciências da Computação, Engenharia Geográfica Física; Geofísica; Geologia; Matemática, Meteorologia e Química</a:t>
            </a:r>
            <a:endParaRPr lang="en-US" sz="5000" b="1" dirty="0">
              <a:solidFill>
                <a:schemeClr val="accent6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Users\a\Desktop\ASGA\T-shirt da Semana de Geofísica\ciencias.jpg"/>
          <p:cNvPicPr>
            <a:picLocks noChangeAspect="1" noChangeArrowheads="1"/>
          </p:cNvPicPr>
          <p:nvPr/>
        </p:nvPicPr>
        <p:blipFill>
          <a:blip r:embed="rId5"/>
          <a:srcRect l="12664" r="10480"/>
          <a:stretch>
            <a:fillRect/>
          </a:stretch>
        </p:blipFill>
        <p:spPr bwMode="auto">
          <a:xfrm>
            <a:off x="408143" y="338853"/>
            <a:ext cx="5581477" cy="5582120"/>
          </a:xfrm>
          <a:prstGeom prst="rect">
            <a:avLst/>
          </a:prstGeom>
          <a:ln w="228600" cap="sq" cmpd="thickThin">
            <a:solidFill>
              <a:srgbClr val="6196F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CaixaDeTexto 21"/>
          <p:cNvSpPr txBox="1"/>
          <p:nvPr/>
        </p:nvSpPr>
        <p:spPr>
          <a:xfrm>
            <a:off x="9029700" y="1295400"/>
            <a:ext cx="2304925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8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CERIMÓNIA DE OUTORGA DE DIPLOMAS</a:t>
            </a:r>
          </a:p>
          <a:p>
            <a:pPr algn="ctr"/>
            <a:r>
              <a:rPr lang="pt-PT" sz="8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FACULDADE DE CIÊNCIAS</a:t>
            </a:r>
          </a:p>
          <a:p>
            <a:pPr algn="ctr"/>
            <a:endParaRPr lang="pt-PT" sz="8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C:\Users\a\Pictures\Outorga Zoar\DSC_0564f (17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063369" y="8687797"/>
            <a:ext cx="6580251" cy="43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24783991" y="6048622"/>
            <a:ext cx="6703036" cy="2641600"/>
          </a:xfrm>
          <a:prstGeom prst="rect">
            <a:avLst/>
          </a:prstGeom>
          <a:solidFill>
            <a:srgbClr val="6196FF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171419" tIns="85712" rIns="171419" bIns="85712" anchor="ctr"/>
          <a:lstStyle/>
          <a:p>
            <a:pPr algn="ctr" defTabSz="4703763"/>
            <a:r>
              <a:rPr lang="en-US" sz="3600" b="1" dirty="0">
                <a:solidFill>
                  <a:schemeClr val="bg1"/>
                </a:solidFill>
              </a:rPr>
              <a:t>Vice </a:t>
            </a:r>
            <a:r>
              <a:rPr lang="en-US" sz="3600" b="1" dirty="0" err="1">
                <a:solidFill>
                  <a:schemeClr val="bg1"/>
                </a:solidFill>
              </a:rPr>
              <a:t>Decana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</a:p>
          <a:p>
            <a:pPr algn="ctr" defTabSz="4703763"/>
            <a:r>
              <a:rPr lang="en-US" sz="3600" b="1" dirty="0" err="1">
                <a:solidFill>
                  <a:schemeClr val="bg1"/>
                </a:solidFill>
              </a:rPr>
              <a:t>Faculdade</a:t>
            </a:r>
            <a:r>
              <a:rPr lang="en-US" sz="3600" b="1" dirty="0">
                <a:solidFill>
                  <a:schemeClr val="bg1"/>
                </a:solidFill>
              </a:rPr>
              <a:t> de </a:t>
            </a:r>
            <a:r>
              <a:rPr lang="en-US" sz="3600" b="1" dirty="0" err="1">
                <a:solidFill>
                  <a:schemeClr val="bg1"/>
                </a:solidFill>
              </a:rPr>
              <a:t>ciências</a:t>
            </a:r>
            <a:endParaRPr lang="en-US" sz="3600" b="1" dirty="0">
              <a:solidFill>
                <a:schemeClr val="bg1"/>
              </a:solidFill>
            </a:endParaRPr>
          </a:p>
          <a:p>
            <a:pPr algn="ctr" defTabSz="4703763"/>
            <a:r>
              <a:rPr lang="en-US" sz="2400" b="1" dirty="0" err="1">
                <a:solidFill>
                  <a:schemeClr val="bg1"/>
                </a:solidFill>
              </a:rPr>
              <a:t>Ph.d</a:t>
            </a:r>
            <a:r>
              <a:rPr lang="en-US" sz="2400" b="1" dirty="0">
                <a:solidFill>
                  <a:schemeClr val="bg1"/>
                </a:solidFill>
              </a:rPr>
              <a:t> Maria </a:t>
            </a:r>
            <a:r>
              <a:rPr lang="en-US" sz="2400" b="1" dirty="0" err="1">
                <a:solidFill>
                  <a:schemeClr val="bg1"/>
                </a:solidFill>
              </a:rPr>
              <a:t>Eugênia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a\Pictures\Outorga Zoar\DSC_0564f (20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668877" y="8652122"/>
            <a:ext cx="6818150" cy="433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Picture 14" descr="C:\Users\a\Pictures\Outorga Zoar\Outorga Zoar\DSC_0564f (38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275502" y="21550140"/>
            <a:ext cx="3492441" cy="186608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624" y="260527"/>
            <a:ext cx="5482537" cy="5579396"/>
          </a:xfrm>
          <a:prstGeom prst="rect">
            <a:avLst/>
          </a:prstGeom>
          <a:ln w="228600" cap="sq" cmpd="thickThin">
            <a:solidFill>
              <a:srgbClr val="6196F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73" y="17691514"/>
            <a:ext cx="6018941" cy="40764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9" y="13069404"/>
            <a:ext cx="6581683" cy="4550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10" y="17760441"/>
            <a:ext cx="4927679" cy="3999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027" y="6071135"/>
            <a:ext cx="6310817" cy="41915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346" y="6071135"/>
            <a:ext cx="5893815" cy="419151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608" y="21760337"/>
            <a:ext cx="6386233" cy="443533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287" y="26224026"/>
            <a:ext cx="6418554" cy="406216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00" y="26334944"/>
            <a:ext cx="6265987" cy="406882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1" y="26224026"/>
            <a:ext cx="6317719" cy="431809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782" y="21796291"/>
            <a:ext cx="6354364" cy="4510294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" y="21796291"/>
            <a:ext cx="6317719" cy="442773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302" y="17905810"/>
            <a:ext cx="5545320" cy="384425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410" y="17881337"/>
            <a:ext cx="5490503" cy="387899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346" y="23652061"/>
            <a:ext cx="5893815" cy="436376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891" y="13010779"/>
            <a:ext cx="3399245" cy="475023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284" y="10285159"/>
            <a:ext cx="6461906" cy="4621742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148859" y="11948645"/>
            <a:ext cx="9220789" cy="589381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71100" y="13727382"/>
            <a:ext cx="4834144" cy="3364071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60" y="13021054"/>
            <a:ext cx="3145817" cy="4596807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284" y="19571707"/>
            <a:ext cx="6282683" cy="4030370"/>
          </a:xfrm>
          <a:prstGeom prst="rect">
            <a:avLst/>
          </a:prstGeom>
        </p:spPr>
      </p:pic>
      <p:pic>
        <p:nvPicPr>
          <p:cNvPr id="2048" name="Imagem 204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548" y="14889263"/>
            <a:ext cx="6385000" cy="4616685"/>
          </a:xfrm>
          <a:prstGeom prst="rect">
            <a:avLst/>
          </a:prstGeom>
        </p:spPr>
      </p:pic>
      <p:pic>
        <p:nvPicPr>
          <p:cNvPr id="2049" name="Imagem 2048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208" y="12939826"/>
            <a:ext cx="5275706" cy="4886666"/>
          </a:xfrm>
          <a:prstGeom prst="rect">
            <a:avLst/>
          </a:prstGeom>
        </p:spPr>
      </p:pic>
      <p:pic>
        <p:nvPicPr>
          <p:cNvPr id="2051" name="Imagem 2050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376" y="26142589"/>
            <a:ext cx="6238686" cy="4143605"/>
          </a:xfrm>
          <a:prstGeom prst="rect">
            <a:avLst/>
          </a:prstGeom>
        </p:spPr>
      </p:pic>
      <p:pic>
        <p:nvPicPr>
          <p:cNvPr id="2052" name="Imagem 205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" y="30286194"/>
            <a:ext cx="12184812" cy="2500224"/>
          </a:xfrm>
          <a:prstGeom prst="rect">
            <a:avLst/>
          </a:prstGeom>
        </p:spPr>
      </p:pic>
      <p:pic>
        <p:nvPicPr>
          <p:cNvPr id="2053" name="Imagem 2052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576" y="18421921"/>
            <a:ext cx="4099865" cy="3737753"/>
          </a:xfrm>
          <a:prstGeom prst="rect">
            <a:avLst/>
          </a:prstGeom>
        </p:spPr>
      </p:pic>
      <p:pic>
        <p:nvPicPr>
          <p:cNvPr id="2055" name="Imagem 2054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521" y="28015830"/>
            <a:ext cx="5970010" cy="4751817"/>
          </a:xfrm>
          <a:prstGeom prst="rect">
            <a:avLst/>
          </a:prstGeom>
        </p:spPr>
      </p:pic>
      <p:pic>
        <p:nvPicPr>
          <p:cNvPr id="2056" name="Imagem 2055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59456" y="13744818"/>
            <a:ext cx="5434641" cy="3987117"/>
          </a:xfrm>
          <a:prstGeom prst="rect">
            <a:avLst/>
          </a:prstGeom>
        </p:spPr>
      </p:pic>
      <p:pic>
        <p:nvPicPr>
          <p:cNvPr id="2057" name="Imagem 205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55591" y="23630557"/>
            <a:ext cx="6427427" cy="3499968"/>
          </a:xfrm>
          <a:prstGeom prst="rect">
            <a:avLst/>
          </a:prstGeom>
        </p:spPr>
      </p:pic>
      <p:pic>
        <p:nvPicPr>
          <p:cNvPr id="2058" name="Imagem 205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094" y="30162855"/>
            <a:ext cx="6485499" cy="2584896"/>
          </a:xfrm>
          <a:prstGeom prst="rect">
            <a:avLst/>
          </a:prstGeom>
        </p:spPr>
      </p:pic>
      <p:pic>
        <p:nvPicPr>
          <p:cNvPr id="2059" name="Imagem 2058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347" y="19571706"/>
            <a:ext cx="5891718" cy="4021399"/>
          </a:xfrm>
          <a:prstGeom prst="rect">
            <a:avLst/>
          </a:prstGeom>
        </p:spPr>
      </p:pic>
      <p:pic>
        <p:nvPicPr>
          <p:cNvPr id="2060" name="Imagem 205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214" y="30273081"/>
            <a:ext cx="6876288" cy="2494566"/>
          </a:xfrm>
          <a:prstGeom prst="rect">
            <a:avLst/>
          </a:prstGeom>
        </p:spPr>
      </p:pic>
      <p:pic>
        <p:nvPicPr>
          <p:cNvPr id="2061" name="Imagem 2060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548" y="28207839"/>
            <a:ext cx="6197622" cy="4559808"/>
          </a:xfrm>
          <a:prstGeom prst="rect">
            <a:avLst/>
          </a:prstGeom>
        </p:spPr>
      </p:pic>
      <p:pic>
        <p:nvPicPr>
          <p:cNvPr id="2063" name="Imagem 206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7368" y="23633723"/>
            <a:ext cx="6286018" cy="4578147"/>
          </a:xfrm>
          <a:prstGeom prst="rect">
            <a:avLst/>
          </a:prstGeom>
        </p:spPr>
      </p:pic>
      <p:pic>
        <p:nvPicPr>
          <p:cNvPr id="2065" name="Imagem 206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367" y="22198473"/>
            <a:ext cx="5259790" cy="3915328"/>
          </a:xfrm>
          <a:prstGeom prst="rect">
            <a:avLst/>
          </a:prstGeom>
        </p:spPr>
      </p:pic>
      <p:pic>
        <p:nvPicPr>
          <p:cNvPr id="2066" name="Imagem 2065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458" y="28625901"/>
            <a:ext cx="6606894" cy="4141746"/>
          </a:xfrm>
          <a:prstGeom prst="rect">
            <a:avLst/>
          </a:prstGeom>
        </p:spPr>
      </p:pic>
      <p:pic>
        <p:nvPicPr>
          <p:cNvPr id="2069" name="Imagem 206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218" y="26142589"/>
            <a:ext cx="2621473" cy="24516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Zongo">
      <a:dk1>
        <a:srgbClr val="D8D8D8"/>
      </a:dk1>
      <a:lt1>
        <a:sysClr val="window" lastClr="FFFFFF"/>
      </a:lt1>
      <a:dk2>
        <a:srgbClr val="BFBFBF"/>
      </a:dk2>
      <a:lt2>
        <a:srgbClr val="FFFFFF"/>
      </a:lt2>
      <a:accent1>
        <a:srgbClr val="DDDDDD"/>
      </a:accent1>
      <a:accent2>
        <a:srgbClr val="B2B2B2"/>
      </a:accent2>
      <a:accent3>
        <a:srgbClr val="FFFFFF"/>
      </a:accent3>
      <a:accent4>
        <a:srgbClr val="FFFFFF"/>
      </a:accent4>
      <a:accent5>
        <a:srgbClr val="FFFFFF"/>
      </a:accent5>
      <a:accent6>
        <a:srgbClr val="D8D8D8"/>
      </a:accent6>
      <a:hlink>
        <a:srgbClr val="D8D8D8"/>
      </a:hlink>
      <a:folHlink>
        <a:srgbClr val="BFBFBF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7653</TotalTime>
  <Words>121</Words>
  <Application>Microsoft Office PowerPoint</Application>
  <PresentationFormat>Personalizar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Tema do Office</vt:lpstr>
      <vt:lpstr>Apresentação do PowerPoint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lastModifiedBy>pc</cp:lastModifiedBy>
  <cp:revision>577</cp:revision>
  <dcterms:created xsi:type="dcterms:W3CDTF">2004-07-26T21:45:23Z</dcterms:created>
  <dcterms:modified xsi:type="dcterms:W3CDTF">2016-12-13T10:30:33Z</dcterms:modified>
  <cp:category>research posters template</cp:category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